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14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2ACF84-EFFC-4FAA-8673-EC19B058182F}" v="9" dt="2025-02-17T10:45:24.2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92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6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him Joseph-Garrison" userId="4f3ffad1-b0b9-4b5a-8058-a90d70fbad94" providerId="ADAL" clId="{7F2ACF84-EFFC-4FAA-8673-EC19B058182F}"/>
    <pc:docChg chg="undo custSel modSld">
      <pc:chgData name="Rahim Joseph-Garrison" userId="4f3ffad1-b0b9-4b5a-8058-a90d70fbad94" providerId="ADAL" clId="{7F2ACF84-EFFC-4FAA-8673-EC19B058182F}" dt="2025-02-17T11:00:39.729" v="577" actId="113"/>
      <pc:docMkLst>
        <pc:docMk/>
      </pc:docMkLst>
      <pc:sldChg chg="addSp delSp modSp mod">
        <pc:chgData name="Rahim Joseph-Garrison" userId="4f3ffad1-b0b9-4b5a-8058-a90d70fbad94" providerId="ADAL" clId="{7F2ACF84-EFFC-4FAA-8673-EC19B058182F}" dt="2025-02-17T10:30:25.110" v="226" actId="113"/>
        <pc:sldMkLst>
          <pc:docMk/>
          <pc:sldMk cId="3193528225" sldId="256"/>
        </pc:sldMkLst>
        <pc:spChg chg="del mod">
          <ac:chgData name="Rahim Joseph-Garrison" userId="4f3ffad1-b0b9-4b5a-8058-a90d70fbad94" providerId="ADAL" clId="{7F2ACF84-EFFC-4FAA-8673-EC19B058182F}" dt="2025-02-17T10:27:35.789" v="100"/>
          <ac:spMkLst>
            <pc:docMk/>
            <pc:sldMk cId="3193528225" sldId="256"/>
            <ac:spMk id="5" creationId="{E58A6EB9-E42B-C718-0E4E-65BFB7A77EB5}"/>
          </ac:spMkLst>
        </pc:spChg>
        <pc:spChg chg="mod">
          <ac:chgData name="Rahim Joseph-Garrison" userId="4f3ffad1-b0b9-4b5a-8058-a90d70fbad94" providerId="ADAL" clId="{7F2ACF84-EFFC-4FAA-8673-EC19B058182F}" dt="2025-02-17T10:30:25.110" v="226" actId="113"/>
          <ac:spMkLst>
            <pc:docMk/>
            <pc:sldMk cId="3193528225" sldId="256"/>
            <ac:spMk id="23" creationId="{E99520F8-DF91-C5FA-A867-ABAC7AA5165F}"/>
          </ac:spMkLst>
        </pc:spChg>
        <pc:spChg chg="del">
          <ac:chgData name="Rahim Joseph-Garrison" userId="4f3ffad1-b0b9-4b5a-8058-a90d70fbad94" providerId="ADAL" clId="{7F2ACF84-EFFC-4FAA-8673-EC19B058182F}" dt="2025-02-17T10:27:35.780" v="98" actId="478"/>
          <ac:spMkLst>
            <pc:docMk/>
            <pc:sldMk cId="3193528225" sldId="256"/>
            <ac:spMk id="24" creationId="{CBC8CE18-E8B1-4A9F-E2A8-582F0F4ECF5B}"/>
          </ac:spMkLst>
        </pc:spChg>
        <pc:spChg chg="del">
          <ac:chgData name="Rahim Joseph-Garrison" userId="4f3ffad1-b0b9-4b5a-8058-a90d70fbad94" providerId="ADAL" clId="{7F2ACF84-EFFC-4FAA-8673-EC19B058182F}" dt="2025-02-17T10:26:56.828" v="74" actId="478"/>
          <ac:spMkLst>
            <pc:docMk/>
            <pc:sldMk cId="3193528225" sldId="256"/>
            <ac:spMk id="27" creationId="{AF9FF23C-6A3D-C441-3273-394436A0E6C5}"/>
          </ac:spMkLst>
        </pc:spChg>
        <pc:spChg chg="del">
          <ac:chgData name="Rahim Joseph-Garrison" userId="4f3ffad1-b0b9-4b5a-8058-a90d70fbad94" providerId="ADAL" clId="{7F2ACF84-EFFC-4FAA-8673-EC19B058182F}" dt="2025-02-17T10:26:58.243" v="75" actId="478"/>
          <ac:spMkLst>
            <pc:docMk/>
            <pc:sldMk cId="3193528225" sldId="256"/>
            <ac:spMk id="29" creationId="{7892B250-88B6-1713-02C6-CA7A285D84F1}"/>
          </ac:spMkLst>
        </pc:spChg>
        <pc:picChg chg="add mod">
          <ac:chgData name="Rahim Joseph-Garrison" userId="4f3ffad1-b0b9-4b5a-8058-a90d70fbad94" providerId="ADAL" clId="{7F2ACF84-EFFC-4FAA-8673-EC19B058182F}" dt="2025-02-17T10:25:00.700" v="6" actId="14100"/>
          <ac:picMkLst>
            <pc:docMk/>
            <pc:sldMk cId="3193528225" sldId="256"/>
            <ac:picMk id="6" creationId="{0501B585-222A-9E43-EB88-E5BCA4BDE0B7}"/>
          </ac:picMkLst>
        </pc:picChg>
        <pc:picChg chg="del">
          <ac:chgData name="Rahim Joseph-Garrison" userId="4f3ffad1-b0b9-4b5a-8058-a90d70fbad94" providerId="ADAL" clId="{7F2ACF84-EFFC-4FAA-8673-EC19B058182F}" dt="2025-02-17T10:27:02.931" v="77" actId="478"/>
          <ac:picMkLst>
            <pc:docMk/>
            <pc:sldMk cId="3193528225" sldId="256"/>
            <ac:picMk id="25" creationId="{DD12EF52-D574-22B8-707A-D365AA609627}"/>
          </ac:picMkLst>
        </pc:picChg>
        <pc:picChg chg="del">
          <ac:chgData name="Rahim Joseph-Garrison" userId="4f3ffad1-b0b9-4b5a-8058-a90d70fbad94" providerId="ADAL" clId="{7F2ACF84-EFFC-4FAA-8673-EC19B058182F}" dt="2025-02-17T10:26:58.924" v="76" actId="478"/>
          <ac:picMkLst>
            <pc:docMk/>
            <pc:sldMk cId="3193528225" sldId="256"/>
            <ac:picMk id="28" creationId="{FF66DA56-2468-635C-8A3A-CA84327DE822}"/>
          </ac:picMkLst>
        </pc:picChg>
      </pc:sldChg>
      <pc:sldChg chg="delSp modSp mod">
        <pc:chgData name="Rahim Joseph-Garrison" userId="4f3ffad1-b0b9-4b5a-8058-a90d70fbad94" providerId="ADAL" clId="{7F2ACF84-EFFC-4FAA-8673-EC19B058182F}" dt="2025-02-17T11:00:39.729" v="577" actId="113"/>
        <pc:sldMkLst>
          <pc:docMk/>
          <pc:sldMk cId="3143905167" sldId="260"/>
        </pc:sldMkLst>
        <pc:spChg chg="mod">
          <ac:chgData name="Rahim Joseph-Garrison" userId="4f3ffad1-b0b9-4b5a-8058-a90d70fbad94" providerId="ADAL" clId="{7F2ACF84-EFFC-4FAA-8673-EC19B058182F}" dt="2025-02-17T10:47:23.502" v="575" actId="1076"/>
          <ac:spMkLst>
            <pc:docMk/>
            <pc:sldMk cId="3143905167" sldId="260"/>
            <ac:spMk id="8" creationId="{0E405745-200F-247D-016F-06BCF65897A6}"/>
          </ac:spMkLst>
        </pc:spChg>
        <pc:spChg chg="del">
          <ac:chgData name="Rahim Joseph-Garrison" userId="4f3ffad1-b0b9-4b5a-8058-a90d70fbad94" providerId="ADAL" clId="{7F2ACF84-EFFC-4FAA-8673-EC19B058182F}" dt="2025-02-17T10:26:42.979" v="69" actId="478"/>
          <ac:spMkLst>
            <pc:docMk/>
            <pc:sldMk cId="3143905167" sldId="260"/>
            <ac:spMk id="11" creationId="{8549B624-28AC-D912-299C-4170D85B8B1F}"/>
          </ac:spMkLst>
        </pc:spChg>
        <pc:spChg chg="del">
          <ac:chgData name="Rahim Joseph-Garrison" userId="4f3ffad1-b0b9-4b5a-8058-a90d70fbad94" providerId="ADAL" clId="{7F2ACF84-EFFC-4FAA-8673-EC19B058182F}" dt="2025-02-17T10:26:48.427" v="71" actId="478"/>
          <ac:spMkLst>
            <pc:docMk/>
            <pc:sldMk cId="3143905167" sldId="260"/>
            <ac:spMk id="13" creationId="{F9F74F6D-AD56-DABF-BB7C-1AAD946F95E6}"/>
          </ac:spMkLst>
        </pc:spChg>
        <pc:spChg chg="del">
          <ac:chgData name="Rahim Joseph-Garrison" userId="4f3ffad1-b0b9-4b5a-8058-a90d70fbad94" providerId="ADAL" clId="{7F2ACF84-EFFC-4FAA-8673-EC19B058182F}" dt="2025-02-17T10:26:52.883" v="73" actId="478"/>
          <ac:spMkLst>
            <pc:docMk/>
            <pc:sldMk cId="3143905167" sldId="260"/>
            <ac:spMk id="14" creationId="{19C5411E-A30D-9735-0747-D2A7A3BB1975}"/>
          </ac:spMkLst>
        </pc:spChg>
        <pc:graphicFrameChg chg="modGraphic">
          <ac:chgData name="Rahim Joseph-Garrison" userId="4f3ffad1-b0b9-4b5a-8058-a90d70fbad94" providerId="ADAL" clId="{7F2ACF84-EFFC-4FAA-8673-EC19B058182F}" dt="2025-02-17T11:00:36.449" v="576" actId="113"/>
          <ac:graphicFrameMkLst>
            <pc:docMk/>
            <pc:sldMk cId="3143905167" sldId="260"/>
            <ac:graphicFrameMk id="9" creationId="{535413C5-BC24-4D87-8138-C0048347E9B2}"/>
          </ac:graphicFrameMkLst>
        </pc:graphicFrameChg>
        <pc:graphicFrameChg chg="modGraphic">
          <ac:chgData name="Rahim Joseph-Garrison" userId="4f3ffad1-b0b9-4b5a-8058-a90d70fbad94" providerId="ADAL" clId="{7F2ACF84-EFFC-4FAA-8673-EC19B058182F}" dt="2025-02-17T11:00:39.729" v="577" actId="113"/>
          <ac:graphicFrameMkLst>
            <pc:docMk/>
            <pc:sldMk cId="3143905167" sldId="260"/>
            <ac:graphicFrameMk id="15" creationId="{9CEA340C-00DD-B866-A22C-CC19DADF89C3}"/>
          </ac:graphicFrameMkLst>
        </pc:graphicFrameChg>
        <pc:picChg chg="del">
          <ac:chgData name="Rahim Joseph-Garrison" userId="4f3ffad1-b0b9-4b5a-8058-a90d70fbad94" providerId="ADAL" clId="{7F2ACF84-EFFC-4FAA-8673-EC19B058182F}" dt="2025-02-17T10:26:44.082" v="70" actId="478"/>
          <ac:picMkLst>
            <pc:docMk/>
            <pc:sldMk cId="3143905167" sldId="260"/>
            <ac:picMk id="10" creationId="{FE88F2E2-A6C1-FA8E-87BD-4B99D4481444}"/>
          </ac:picMkLst>
        </pc:picChg>
        <pc:picChg chg="del">
          <ac:chgData name="Rahim Joseph-Garrison" userId="4f3ffad1-b0b9-4b5a-8058-a90d70fbad94" providerId="ADAL" clId="{7F2ACF84-EFFC-4FAA-8673-EC19B058182F}" dt="2025-02-17T10:26:49.780" v="72" actId="478"/>
          <ac:picMkLst>
            <pc:docMk/>
            <pc:sldMk cId="3143905167" sldId="260"/>
            <ac:picMk id="12" creationId="{7FA11187-C3B3-62C1-7FE9-37E4533EE8D3}"/>
          </ac:picMkLst>
        </pc:picChg>
      </pc:sldChg>
      <pc:sldChg chg="addSp delSp modSp mod">
        <pc:chgData name="Rahim Joseph-Garrison" userId="4f3ffad1-b0b9-4b5a-8058-a90d70fbad94" providerId="ADAL" clId="{7F2ACF84-EFFC-4FAA-8673-EC19B058182F}" dt="2025-02-17T10:45:51.438" v="574" actId="1076"/>
        <pc:sldMkLst>
          <pc:docMk/>
          <pc:sldMk cId="2108911040" sldId="261"/>
        </pc:sldMkLst>
        <pc:spChg chg="ord">
          <ac:chgData name="Rahim Joseph-Garrison" userId="4f3ffad1-b0b9-4b5a-8058-a90d70fbad94" providerId="ADAL" clId="{7F2ACF84-EFFC-4FAA-8673-EC19B058182F}" dt="2025-02-17T10:33:27.252" v="325" actId="26606"/>
          <ac:spMkLst>
            <pc:docMk/>
            <pc:sldMk cId="2108911040" sldId="261"/>
            <ac:spMk id="3" creationId="{394ACEC5-E76F-B7EC-BDBD-CF15C9E7F045}"/>
          </ac:spMkLst>
        </pc:spChg>
        <pc:spChg chg="mod">
          <ac:chgData name="Rahim Joseph-Garrison" userId="4f3ffad1-b0b9-4b5a-8058-a90d70fbad94" providerId="ADAL" clId="{7F2ACF84-EFFC-4FAA-8673-EC19B058182F}" dt="2025-02-17T10:37:07.398" v="519" actId="20577"/>
          <ac:spMkLst>
            <pc:docMk/>
            <pc:sldMk cId="2108911040" sldId="261"/>
            <ac:spMk id="7" creationId="{AEFC22F0-536E-01B3-3FEC-ABF8900B7C4E}"/>
          </ac:spMkLst>
        </pc:spChg>
        <pc:spChg chg="del">
          <ac:chgData name="Rahim Joseph-Garrison" userId="4f3ffad1-b0b9-4b5a-8058-a90d70fbad94" providerId="ADAL" clId="{7F2ACF84-EFFC-4FAA-8673-EC19B058182F}" dt="2025-02-17T10:26:33.667" v="67" actId="478"/>
          <ac:spMkLst>
            <pc:docMk/>
            <pc:sldMk cId="2108911040" sldId="261"/>
            <ac:spMk id="11" creationId="{8549B624-28AC-D912-299C-4170D85B8B1F}"/>
          </ac:spMkLst>
        </pc:spChg>
        <pc:spChg chg="del">
          <ac:chgData name="Rahim Joseph-Garrison" userId="4f3ffad1-b0b9-4b5a-8058-a90d70fbad94" providerId="ADAL" clId="{7F2ACF84-EFFC-4FAA-8673-EC19B058182F}" dt="2025-02-17T10:26:30.852" v="65" actId="478"/>
          <ac:spMkLst>
            <pc:docMk/>
            <pc:sldMk cId="2108911040" sldId="261"/>
            <ac:spMk id="13" creationId="{F9F74F6D-AD56-DABF-BB7C-1AAD946F95E6}"/>
          </ac:spMkLst>
        </pc:spChg>
        <pc:spChg chg="add mod">
          <ac:chgData name="Rahim Joseph-Garrison" userId="4f3ffad1-b0b9-4b5a-8058-a90d70fbad94" providerId="ADAL" clId="{7F2ACF84-EFFC-4FAA-8673-EC19B058182F}" dt="2025-02-17T10:45:51.438" v="574" actId="1076"/>
          <ac:spMkLst>
            <pc:docMk/>
            <pc:sldMk cId="2108911040" sldId="261"/>
            <ac:spMk id="14" creationId="{085B1BDB-9CC0-046F-9567-3AA9856B0184}"/>
          </ac:spMkLst>
        </pc:spChg>
        <pc:spChg chg="mod ord">
          <ac:chgData name="Rahim Joseph-Garrison" userId="4f3ffad1-b0b9-4b5a-8058-a90d70fbad94" providerId="ADAL" clId="{7F2ACF84-EFFC-4FAA-8673-EC19B058182F}" dt="2025-02-17T10:35:20.491" v="342" actId="2711"/>
          <ac:spMkLst>
            <pc:docMk/>
            <pc:sldMk cId="2108911040" sldId="261"/>
            <ac:spMk id="15" creationId="{3EE72DAE-3163-45D7-161F-1B209A2F6216}"/>
          </ac:spMkLst>
        </pc:spChg>
        <pc:spChg chg="add del">
          <ac:chgData name="Rahim Joseph-Garrison" userId="4f3ffad1-b0b9-4b5a-8058-a90d70fbad94" providerId="ADAL" clId="{7F2ACF84-EFFC-4FAA-8673-EC19B058182F}" dt="2025-02-17T10:33:42.330" v="326" actId="26606"/>
          <ac:spMkLst>
            <pc:docMk/>
            <pc:sldMk cId="2108911040" sldId="261"/>
            <ac:spMk id="1033" creationId="{42A4FC2C-047E-45A5-965D-8E1E3BF09BC6}"/>
          </ac:spMkLst>
        </pc:spChg>
        <pc:spChg chg="add">
          <ac:chgData name="Rahim Joseph-Garrison" userId="4f3ffad1-b0b9-4b5a-8058-a90d70fbad94" providerId="ADAL" clId="{7F2ACF84-EFFC-4FAA-8673-EC19B058182F}" dt="2025-02-17T10:33:42.330" v="326" actId="26606"/>
          <ac:spMkLst>
            <pc:docMk/>
            <pc:sldMk cId="2108911040" sldId="261"/>
            <ac:spMk id="4100" creationId="{E4935D0D-E20E-4055-B7E8-DB9A74346D5F}"/>
          </ac:spMkLst>
        </pc:spChg>
        <pc:spChg chg="add">
          <ac:chgData name="Rahim Joseph-Garrison" userId="4f3ffad1-b0b9-4b5a-8058-a90d70fbad94" providerId="ADAL" clId="{7F2ACF84-EFFC-4FAA-8673-EC19B058182F}" dt="2025-02-17T10:33:42.330" v="326" actId="26606"/>
          <ac:spMkLst>
            <pc:docMk/>
            <pc:sldMk cId="2108911040" sldId="261"/>
            <ac:spMk id="4101" creationId="{16D98247-274C-4F2C-9D84-97766CA077BF}"/>
          </ac:spMkLst>
        </pc:spChg>
        <pc:spChg chg="add del">
          <ac:chgData name="Rahim Joseph-Garrison" userId="4f3ffad1-b0b9-4b5a-8058-a90d70fbad94" providerId="ADAL" clId="{7F2ACF84-EFFC-4FAA-8673-EC19B058182F}" dt="2025-02-17T10:33:27.252" v="325" actId="26606"/>
          <ac:spMkLst>
            <pc:docMk/>
            <pc:sldMk cId="2108911040" sldId="261"/>
            <ac:spMk id="4103" creationId="{AF6CB648-9554-488A-B457-99CAAD1DA528}"/>
          </ac:spMkLst>
        </pc:spChg>
        <pc:spChg chg="add del">
          <ac:chgData name="Rahim Joseph-Garrison" userId="4f3ffad1-b0b9-4b5a-8058-a90d70fbad94" providerId="ADAL" clId="{7F2ACF84-EFFC-4FAA-8673-EC19B058182F}" dt="2025-02-17T10:33:27.252" v="325" actId="26606"/>
          <ac:spMkLst>
            <pc:docMk/>
            <pc:sldMk cId="2108911040" sldId="261"/>
            <ac:spMk id="4105" creationId="{477B3D0A-9C0E-8E65-3091-732A717D34B0}"/>
          </ac:spMkLst>
        </pc:spChg>
        <pc:picChg chg="add mod ord">
          <ac:chgData name="Rahim Joseph-Garrison" userId="4f3ffad1-b0b9-4b5a-8058-a90d70fbad94" providerId="ADAL" clId="{7F2ACF84-EFFC-4FAA-8673-EC19B058182F}" dt="2025-02-17T10:33:42.330" v="326" actId="26606"/>
          <ac:picMkLst>
            <pc:docMk/>
            <pc:sldMk cId="2108911040" sldId="261"/>
            <ac:picMk id="4" creationId="{DB2F569F-909E-EB04-F44D-496602087E16}"/>
          </ac:picMkLst>
        </pc:picChg>
        <pc:picChg chg="add mod">
          <ac:chgData name="Rahim Joseph-Garrison" userId="4f3ffad1-b0b9-4b5a-8058-a90d70fbad94" providerId="ADAL" clId="{7F2ACF84-EFFC-4FAA-8673-EC19B058182F}" dt="2025-02-17T10:34:31.630" v="334" actId="1076"/>
          <ac:picMkLst>
            <pc:docMk/>
            <pc:sldMk cId="2108911040" sldId="261"/>
            <ac:picMk id="6" creationId="{DCB73D61-8C79-EB80-742D-64D67276444A}"/>
          </ac:picMkLst>
        </pc:picChg>
        <pc:picChg chg="mod ord">
          <ac:chgData name="Rahim Joseph-Garrison" userId="4f3ffad1-b0b9-4b5a-8058-a90d70fbad94" providerId="ADAL" clId="{7F2ACF84-EFFC-4FAA-8673-EC19B058182F}" dt="2025-02-17T10:33:44.370" v="327" actId="27614"/>
          <ac:picMkLst>
            <pc:docMk/>
            <pc:sldMk cId="2108911040" sldId="261"/>
            <ac:picMk id="8" creationId="{FFF1CA46-2502-9524-0DFD-A2EC0F778D8E}"/>
          </ac:picMkLst>
        </pc:picChg>
        <pc:picChg chg="add del mod ord">
          <ac:chgData name="Rahim Joseph-Garrison" userId="4f3ffad1-b0b9-4b5a-8058-a90d70fbad94" providerId="ADAL" clId="{7F2ACF84-EFFC-4FAA-8673-EC19B058182F}" dt="2025-02-17T10:33:47.220" v="329" actId="478"/>
          <ac:picMkLst>
            <pc:docMk/>
            <pc:sldMk cId="2108911040" sldId="261"/>
            <ac:picMk id="9" creationId="{A64468B4-92A9-DC67-BC38-E6CBB69AAEC6}"/>
          </ac:picMkLst>
        </pc:picChg>
        <pc:picChg chg="del">
          <ac:chgData name="Rahim Joseph-Garrison" userId="4f3ffad1-b0b9-4b5a-8058-a90d70fbad94" providerId="ADAL" clId="{7F2ACF84-EFFC-4FAA-8673-EC19B058182F}" dt="2025-02-17T10:26:34.570" v="68" actId="478"/>
          <ac:picMkLst>
            <pc:docMk/>
            <pc:sldMk cId="2108911040" sldId="261"/>
            <ac:picMk id="10" creationId="{FE88F2E2-A6C1-FA8E-87BD-4B99D4481444}"/>
          </ac:picMkLst>
        </pc:picChg>
        <pc:picChg chg="del">
          <ac:chgData name="Rahim Joseph-Garrison" userId="4f3ffad1-b0b9-4b5a-8058-a90d70fbad94" providerId="ADAL" clId="{7F2ACF84-EFFC-4FAA-8673-EC19B058182F}" dt="2025-02-17T10:26:32.315" v="66" actId="478"/>
          <ac:picMkLst>
            <pc:docMk/>
            <pc:sldMk cId="2108911040" sldId="261"/>
            <ac:picMk id="12" creationId="{7FA11187-C3B3-62C1-7FE9-37E4533EE8D3}"/>
          </ac:picMkLst>
        </pc:picChg>
        <pc:picChg chg="mod ord">
          <ac:chgData name="Rahim Joseph-Garrison" userId="4f3ffad1-b0b9-4b5a-8058-a90d70fbad94" providerId="ADAL" clId="{7F2ACF84-EFFC-4FAA-8673-EC19B058182F}" dt="2025-02-17T10:33:42.330" v="326" actId="26606"/>
          <ac:picMkLst>
            <pc:docMk/>
            <pc:sldMk cId="2108911040" sldId="261"/>
            <ac:picMk id="4098" creationId="{E9063453-CDA9-9C9E-EC40-7D34837F525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9E36C-1355-2EC8-85F2-44B18BC1C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89375A-AD41-125B-E107-D0FD308A04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A37CF8-C32B-A990-D146-1EFB7C966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A375A-28A7-4292-8BE6-1D752A13E848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AB12C8-1E56-6249-7D48-5D475F435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D01BD0-3102-2271-A095-7C0E36BD0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3C476-F35D-4E8C-A3F5-79A076A701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62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EFFEB-58E5-F3EF-463B-9FC2EF275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1F5F7E-F1F3-B96F-5246-5FEF35285B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A1867-FDE8-517C-DFF8-200A00FC0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A375A-28A7-4292-8BE6-1D752A13E848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2A6A4D-41BE-A582-42FF-531ABB228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315B24-D9A3-6B36-D29F-8144D1009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3C476-F35D-4E8C-A3F5-79A076A701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1166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2468B3-C302-230D-E25B-2C24B9A8FC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321172-B40D-BF1C-97A1-27FBF359CE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3532BD-0CF0-504D-9A86-0B6FE1AE1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A375A-28A7-4292-8BE6-1D752A13E848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5C22B0-1036-12AF-5DA4-CE14FE3A9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E7DCA5-4E8A-FC46-6125-06682596E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3C476-F35D-4E8C-A3F5-79A076A701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600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F9746-1A51-0748-47F1-4396D9272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62517-A7A6-D8A3-4A57-11A1FE0DF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A0FA1-FC92-2712-A6B9-338D5C9E2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A375A-28A7-4292-8BE6-1D752A13E848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B5D262-B882-657C-7553-B80473C46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B74BC6-B2A9-36A2-4EA4-27F5B81AC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3C476-F35D-4E8C-A3F5-79A076A701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797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E8BF2-9059-3215-6C72-4D98BB225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786FA2-F815-6B81-1E97-DE05F728F2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CA0197-CA63-2C0B-0A64-FF8D45DAC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A375A-28A7-4292-8BE6-1D752A13E848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FF038F-D0DD-8521-AFA5-034183A94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FA66D-0EC1-6976-B890-2780214F7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3C476-F35D-4E8C-A3F5-79A076A701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430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FF473-4920-F323-BC24-160209F77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AF29F-888D-2A43-4429-C76AECC7B8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DCC735-40F5-4D6F-EBBE-4B91AE958E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8CB58E-DF11-FA1F-41DA-ABF20E9B8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A375A-28A7-4292-8BE6-1D752A13E848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7634E5-37BA-E6BA-A09B-2610A5C01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90B148-897F-F2FD-0D6F-C46C9C53B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3C476-F35D-4E8C-A3F5-79A076A701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010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03444-92D3-49B9-05AC-3DEAF1C15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62A1FA-406C-02AB-B571-5F71CF5BDB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29F8A6-3D04-FFE1-F27F-54F95C0C21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A5256A-C83E-9C99-93AB-FD504E4EDA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09CD29-A306-470C-84A9-2A66B09777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CB9CFF-F669-8BEA-350E-F116DC60E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A375A-28A7-4292-8BE6-1D752A13E848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5AA597-C1BF-8FF4-EFA9-531D1467F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265C02-2D9A-7B5B-5095-718D6510A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3C476-F35D-4E8C-A3F5-79A076A701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980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0BAC1-D693-BE8B-A053-57BA18F6F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E90B34-F5C4-97DA-A2DF-2DD2C8F23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A375A-28A7-4292-8BE6-1D752A13E848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059C6C-E2BA-180C-9717-C0BAC7E6F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0038D4-61DB-0EF7-64B9-9530F4634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3C476-F35D-4E8C-A3F5-79A076A701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1436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C75474-7F2D-414B-AC2B-1E3F042D7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A375A-28A7-4292-8BE6-1D752A13E848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AFBFCB-834E-2E39-3A9C-09D826663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2743C5-9AE5-F70A-92AB-0D69D0824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3C476-F35D-4E8C-A3F5-79A076A701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013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699F5-7A66-1A15-6833-3BE3E3F79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D2B63-9DCD-85E5-BAA3-ABF1BC091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23A453-7328-D589-83C1-9D1AFCFC3A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D4A012-1A40-7003-DA9F-0F0D2C70C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A375A-28A7-4292-8BE6-1D752A13E848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D60F9C-9D51-DE61-3A90-91CA52EE0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A73E85-341E-1C5E-D546-C0BB7B4F2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3C476-F35D-4E8C-A3F5-79A076A701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181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94C03-F1AB-9420-262B-B0CDB4214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6C61DC-3B39-5BD0-AF04-09061DE47B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B3FFA6-EC5F-D76F-6DA1-E2917FB78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1969E9-CA87-C753-11CE-71F52697A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A375A-28A7-4292-8BE6-1D752A13E848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854E5B-EA6C-1BAF-9920-738E19C85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309745-5340-69B6-DC16-9542EB252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3C476-F35D-4E8C-A3F5-79A076A701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783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17E8F9-F2CA-6174-9B5E-76F010E92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FEFE95-62BF-144B-CCEB-8972D5D511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750A2-674A-8BC2-18F2-42D33B85BE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A375A-28A7-4292-8BE6-1D752A13E848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D0D36-AF80-7DB0-0A47-8B8BE2CD85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48F02-629E-F7B7-43E4-D4588A9A86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3C476-F35D-4E8C-A3F5-79A076A7018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978D22-F89F-E74E-D84E-18AA88116424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410962" y="6611620"/>
            <a:ext cx="1404938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20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Company Confidential</a:t>
            </a:r>
          </a:p>
        </p:txBody>
      </p:sp>
    </p:spTree>
    <p:extLst>
      <p:ext uri="{BB962C8B-B14F-4D97-AF65-F5344CB8AC3E}">
        <p14:creationId xmlns:p14="http://schemas.microsoft.com/office/powerpoint/2010/main" val="4056724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hyperlink" Target="https://cipd.hr-inform.co.uk/3116-register.html?utm_campaign=3116&amp;utm_medium=partner&amp;utm_source=uhr&amp;utm_content=hr-inform-lite-register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5" Type="http://schemas.openxmlformats.org/officeDocument/2006/relationships/image" Target="../media/image15.png"/><Relationship Id="rId10" Type="http://schemas.microsoft.com/office/2007/relationships/hdphoto" Target="../media/hdphoto2.wdp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3.wdp"/><Relationship Id="rId7" Type="http://schemas.microsoft.com/office/2007/relationships/hdphoto" Target="../media/hdphoto2.wdp"/><Relationship Id="rId12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21.png"/><Relationship Id="rId5" Type="http://schemas.openxmlformats.org/officeDocument/2006/relationships/image" Target="../media/image2.png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3.png"/><Relationship Id="rId7" Type="http://schemas.openxmlformats.org/officeDocument/2006/relationships/hyperlink" Target="https://cipd.hr-inform.co.uk/3116-register.html?utm_campaign=3116&amp;utm_medium=partner&amp;utm_source=uhr&amp;utm_content=hr-inform-lite-register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partnershipconcierge@croneri.co.uk" TargetMode="External"/><Relationship Id="rId5" Type="http://schemas.openxmlformats.org/officeDocument/2006/relationships/image" Target="../media/image2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8" name="Picture 4" descr="How To Become A Human Resources Manager – Forbes Advisor">
            <a:extLst>
              <a:ext uri="{FF2B5EF4-FFF2-40B4-BE49-F238E27FC236}">
                <a16:creationId xmlns:a16="http://schemas.microsoft.com/office/drawing/2014/main" id="{5E732CFD-5367-D81B-779B-99D8CA5F1F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 bwMode="auto">
          <a:xfrm>
            <a:off x="3110" y="0"/>
            <a:ext cx="1218889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8" descr="HR Consultant Company | Meet The HR Booth Team">
            <a:extLst>
              <a:ext uri="{FF2B5EF4-FFF2-40B4-BE49-F238E27FC236}">
                <a16:creationId xmlns:a16="http://schemas.microsoft.com/office/drawing/2014/main" id="{97141839-2DF7-22F8-6A83-7E6F6DBE7D9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AutoShape 2" descr="Logo">
            <a:extLst>
              <a:ext uri="{FF2B5EF4-FFF2-40B4-BE49-F238E27FC236}">
                <a16:creationId xmlns:a16="http://schemas.microsoft.com/office/drawing/2014/main" id="{D5D5955F-857D-8EBA-3CD5-D0DA346F4CF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2" descr="K2 Consultancy">
            <a:extLst>
              <a:ext uri="{FF2B5EF4-FFF2-40B4-BE49-F238E27FC236}">
                <a16:creationId xmlns:a16="http://schemas.microsoft.com/office/drawing/2014/main" id="{3D384EFC-3ECC-5116-5432-1E31D6DDAE0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F21C059-7EBA-39C9-2295-66172FCFE0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5443269"/>
            <a:ext cx="12188951" cy="141345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99520F8-DF91-C5FA-A867-ABAC7AA5165F}"/>
              </a:ext>
            </a:extLst>
          </p:cNvPr>
          <p:cNvSpPr txBox="1"/>
          <p:nvPr/>
        </p:nvSpPr>
        <p:spPr>
          <a:xfrm>
            <a:off x="262567" y="5531997"/>
            <a:ext cx="99079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Congenial Light" panose="02000503040000020004" pitchFamily="2" charset="0"/>
              </a:rPr>
              <a:t>CIPD HR-inform Pro: UHR Pricing Proposal</a:t>
            </a:r>
          </a:p>
          <a:p>
            <a:pPr algn="ctr"/>
            <a:endParaRPr lang="en-GB" sz="1600" dirty="0">
              <a:solidFill>
                <a:schemeClr val="bg1"/>
              </a:solidFill>
              <a:latin typeface="Congenial Light" panose="02000503040000020004" pitchFamily="2" charset="0"/>
            </a:endParaRP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Congenial Light" panose="02000503040000020004" pitchFamily="2" charset="0"/>
              </a:rPr>
              <a:t>You can access the free CIPD HR-inform Lite Platform </a:t>
            </a:r>
            <a:r>
              <a:rPr lang="en-GB" sz="1600" b="1" dirty="0">
                <a:solidFill>
                  <a:schemeClr val="bg1"/>
                </a:solidFill>
                <a:latin typeface="Congenial Light" panose="02000503040000020004" pitchFamily="2" charset="0"/>
                <a:hlinkClick r:id="rId4"/>
              </a:rPr>
              <a:t>Here</a:t>
            </a:r>
            <a:endParaRPr lang="en-GB" sz="1600" b="1" dirty="0">
              <a:solidFill>
                <a:schemeClr val="bg1"/>
              </a:solidFill>
              <a:latin typeface="Congenial Light" panose="02000503040000020004" pitchFamily="2" charset="0"/>
            </a:endParaRPr>
          </a:p>
        </p:txBody>
      </p:sp>
      <p:pic>
        <p:nvPicPr>
          <p:cNvPr id="31" name="Picture 30" descr="A purple text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1E7750E0-D47F-E7E2-61DD-922798B3B85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24" b="22694"/>
          <a:stretch/>
        </p:blipFill>
        <p:spPr>
          <a:xfrm>
            <a:off x="426826" y="405704"/>
            <a:ext cx="1687200" cy="946210"/>
          </a:xfrm>
          <a:prstGeom prst="rect">
            <a:avLst/>
          </a:prstGeom>
        </p:spPr>
      </p:pic>
      <p:pic>
        <p:nvPicPr>
          <p:cNvPr id="6" name="Picture 5" descr="A group of colorful rectangular logos&#10;&#10;AI-generated content may be incorrect.">
            <a:extLst>
              <a:ext uri="{FF2B5EF4-FFF2-40B4-BE49-F238E27FC236}">
                <a16:creationId xmlns:a16="http://schemas.microsoft.com/office/drawing/2014/main" id="{0501B585-222A-9E43-EB88-E5BCA4BDE0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26" y="1593274"/>
            <a:ext cx="1347942" cy="96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528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HR Operations Manager job description template | Workable">
            <a:extLst>
              <a:ext uri="{FF2B5EF4-FFF2-40B4-BE49-F238E27FC236}">
                <a16:creationId xmlns:a16="http://schemas.microsoft.com/office/drawing/2014/main" id="{877D3095-A5A5-B4C9-14E7-652781AA3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" y="-25400"/>
            <a:ext cx="12192000" cy="688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A picture containing sketch, drawing, black, graphics&#10;&#10;Description automatically generated">
            <a:extLst>
              <a:ext uri="{FF2B5EF4-FFF2-40B4-BE49-F238E27FC236}">
                <a16:creationId xmlns:a16="http://schemas.microsoft.com/office/drawing/2014/main" id="{CF038E93-0BC6-176C-995F-C55B0DC31DC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12" y="4224017"/>
            <a:ext cx="588197" cy="634491"/>
          </a:xfrm>
          <a:prstGeom prst="rect">
            <a:avLst/>
          </a:prstGeom>
        </p:spPr>
      </p:pic>
      <p:pic>
        <p:nvPicPr>
          <p:cNvPr id="3080" name="Picture 8" descr="Benchmark - Free business and finance icons">
            <a:extLst>
              <a:ext uri="{FF2B5EF4-FFF2-40B4-BE49-F238E27FC236}">
                <a16:creationId xmlns:a16="http://schemas.microsoft.com/office/drawing/2014/main" id="{76D171DE-D1AA-C33D-CFA3-03CC30785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582" y="4244356"/>
            <a:ext cx="599457" cy="59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45049DE-ECD6-5E57-C620-D7000F6A67A9}"/>
              </a:ext>
            </a:extLst>
          </p:cNvPr>
          <p:cNvSpPr txBox="1"/>
          <p:nvPr/>
        </p:nvSpPr>
        <p:spPr>
          <a:xfrm>
            <a:off x="399186" y="2434064"/>
            <a:ext cx="260841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581453"/>
                </a:solidFill>
                <a:latin typeface="Trebuchet MS" panose="020B0603020202020204" pitchFamily="34" charset="0"/>
              </a:rPr>
              <a:t>Key domestic and European employment cases explained, including practical advice on application.</a:t>
            </a:r>
          </a:p>
          <a:p>
            <a:endParaRPr lang="en-GB" sz="1200" dirty="0">
              <a:solidFill>
                <a:srgbClr val="581453"/>
              </a:solidFill>
              <a:latin typeface="Trebuchet MS" panose="020B0603020202020204" pitchFamily="34" charset="0"/>
            </a:endParaRPr>
          </a:p>
          <a:p>
            <a:r>
              <a:rPr lang="en-GB" sz="1200" dirty="0">
                <a:solidFill>
                  <a:srgbClr val="581453"/>
                </a:solidFill>
                <a:latin typeface="Trebuchet MS" panose="020B0603020202020204" pitchFamily="34" charset="0"/>
              </a:rPr>
              <a:t>Expert in-depth explanation on a wide range of employment law topics, with related cases and Q&amp;As.</a:t>
            </a:r>
          </a:p>
          <a:p>
            <a:endParaRPr lang="en-GB" sz="1400" dirty="0">
              <a:latin typeface="Congenial Light" panose="02000503040000020004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7E933FD-B53A-D9AD-908C-77A484A155C7}"/>
              </a:ext>
            </a:extLst>
          </p:cNvPr>
          <p:cNvSpPr txBox="1"/>
          <p:nvPr/>
        </p:nvSpPr>
        <p:spPr>
          <a:xfrm>
            <a:off x="3091499" y="2438116"/>
            <a:ext cx="281926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0" i="0" dirty="0">
                <a:solidFill>
                  <a:srgbClr val="581453"/>
                </a:solidFill>
                <a:effectLst/>
                <a:latin typeface="Trebuchet MS" panose="020B0603020202020204" pitchFamily="34" charset="0"/>
              </a:rPr>
              <a:t>Download HR templates to ensure you’re compliant and streamline and strengthen your workforce. </a:t>
            </a:r>
          </a:p>
          <a:p>
            <a:endParaRPr lang="en-GB" sz="1200" dirty="0">
              <a:solidFill>
                <a:srgbClr val="581453"/>
              </a:solidFill>
              <a:latin typeface="Trebuchet MS" panose="020B0603020202020204" pitchFamily="34" charset="0"/>
            </a:endParaRPr>
          </a:p>
          <a:p>
            <a:r>
              <a:rPr lang="en-GB" sz="1200" b="0" i="0" dirty="0">
                <a:solidFill>
                  <a:srgbClr val="581453"/>
                </a:solidFill>
                <a:effectLst/>
                <a:latin typeface="Trebuchet MS" panose="020B0603020202020204" pitchFamily="34" charset="0"/>
              </a:rPr>
              <a:t>Gain time to focus on what’s more important to you.</a:t>
            </a:r>
            <a:br>
              <a:rPr lang="en-GB" sz="1200" b="0" i="0" dirty="0">
                <a:solidFill>
                  <a:srgbClr val="581453"/>
                </a:solidFill>
                <a:effectLst/>
                <a:latin typeface="Trebuchet MS" panose="020B0603020202020204" pitchFamily="34" charset="0"/>
              </a:rPr>
            </a:br>
            <a:endParaRPr lang="en-GB" sz="1200" dirty="0">
              <a:solidFill>
                <a:srgbClr val="581453"/>
              </a:solidFill>
              <a:latin typeface="Trebuchet MS" panose="020B0603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489A02E-94C3-A32B-A633-44A16949F33A}"/>
              </a:ext>
            </a:extLst>
          </p:cNvPr>
          <p:cNvSpPr txBox="1"/>
          <p:nvPr/>
        </p:nvSpPr>
        <p:spPr>
          <a:xfrm>
            <a:off x="5977045" y="2444126"/>
            <a:ext cx="3015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581453"/>
                </a:solidFill>
                <a:latin typeface="Trebuchet MS" panose="020B0603020202020204" pitchFamily="34" charset="0"/>
              </a:rPr>
              <a:t>Time-saving tools including HR calculators, checklists, line manager training and a legislation tracker to highlight important dates and changes.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E6DF743-A3A7-2DA7-AE41-30DAA8178BE7}"/>
              </a:ext>
            </a:extLst>
          </p:cNvPr>
          <p:cNvSpPr txBox="1"/>
          <p:nvPr/>
        </p:nvSpPr>
        <p:spPr>
          <a:xfrm>
            <a:off x="436960" y="4883908"/>
            <a:ext cx="25657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581453"/>
                </a:solidFill>
                <a:latin typeface="Trebuchet MS" panose="020B0603020202020204" pitchFamily="34" charset="0"/>
              </a:rPr>
              <a:t>In depth outlines of the legislation for over 40 additional countries including Germany, France, Spain, Italy, UAE, United States and Singapore.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16E0F46-459B-0AC4-6995-6C925739CB17}"/>
              </a:ext>
            </a:extLst>
          </p:cNvPr>
          <p:cNvSpPr txBox="1"/>
          <p:nvPr/>
        </p:nvSpPr>
        <p:spPr>
          <a:xfrm>
            <a:off x="3091500" y="4855925"/>
            <a:ext cx="28855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581453"/>
                </a:solidFill>
                <a:latin typeface="Trebuchet MS" panose="020B0603020202020204" pitchFamily="34" charset="0"/>
              </a:rPr>
              <a:t>Our specialist helplines are there to give you confidence when you need it most.</a:t>
            </a:r>
          </a:p>
          <a:p>
            <a:endParaRPr lang="en-GB" sz="1200" dirty="0">
              <a:solidFill>
                <a:srgbClr val="581453"/>
              </a:solidFill>
              <a:latin typeface="Trebuchet MS" panose="020B0603020202020204" pitchFamily="34" charset="0"/>
            </a:endParaRPr>
          </a:p>
          <a:p>
            <a:r>
              <a:rPr lang="en-GB" sz="1200" dirty="0">
                <a:solidFill>
                  <a:srgbClr val="581453"/>
                </a:solidFill>
                <a:latin typeface="Trebuchet MS" panose="020B0603020202020204" pitchFamily="34" charset="0"/>
              </a:rPr>
              <a:t>HR-inform clients have unlimited access to our employment law and health and safety advice line and payroll, 24 hours a day, 7 days a week.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073CFBB-3ADB-D68B-1FC8-732F692B52CE}"/>
              </a:ext>
            </a:extLst>
          </p:cNvPr>
          <p:cNvSpPr txBox="1"/>
          <p:nvPr/>
        </p:nvSpPr>
        <p:spPr>
          <a:xfrm>
            <a:off x="8865177" y="4883908"/>
            <a:ext cx="30101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581453"/>
                </a:solidFill>
                <a:latin typeface="Trebuchet MS" panose="020B0603020202020204" pitchFamily="34" charset="0"/>
              </a:rPr>
              <a:t>Compiled using data collected from organisations of all sizes across the UK, salary reports are published within 8 weeks of data collection so you can be assured of the latest, most accurate data on which to base your pay policy decisions.</a:t>
            </a:r>
          </a:p>
        </p:txBody>
      </p:sp>
      <p:pic>
        <p:nvPicPr>
          <p:cNvPr id="2050" name="Picture 2" descr="Training Icons - Free SVG &amp; PNG Training Images - Noun Project">
            <a:extLst>
              <a:ext uri="{FF2B5EF4-FFF2-40B4-BE49-F238E27FC236}">
                <a16:creationId xmlns:a16="http://schemas.microsoft.com/office/drawing/2014/main" id="{B378D875-6953-C546-D405-68F2EC534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1396" y="1727757"/>
            <a:ext cx="634491" cy="634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F30A4C-460D-B8BD-A192-29B10FF1F465}"/>
              </a:ext>
            </a:extLst>
          </p:cNvPr>
          <p:cNvSpPr txBox="1"/>
          <p:nvPr/>
        </p:nvSpPr>
        <p:spPr>
          <a:xfrm>
            <a:off x="9105260" y="2431015"/>
            <a:ext cx="28192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581453"/>
                </a:solidFill>
                <a:latin typeface="Trebuchet MS" panose="020B0603020202020204" pitchFamily="34" charset="0"/>
              </a:rPr>
              <a:t>Expanded modules to provide you with everything you need to empower your line managers, in accordance with Care Certificate standards, written by trainers for trainers</a:t>
            </a:r>
          </a:p>
        </p:txBody>
      </p:sp>
      <p:pic>
        <p:nvPicPr>
          <p:cNvPr id="15" name="Picture 6" descr="19 Purple Paint Brush Stroke (PNG Transparent) | OnlyGFX.com">
            <a:extLst>
              <a:ext uri="{FF2B5EF4-FFF2-40B4-BE49-F238E27FC236}">
                <a16:creationId xmlns:a16="http://schemas.microsoft.com/office/drawing/2014/main" id="{2283515D-E9C5-1708-25F0-8CF51738D1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" t="4922" r="-1638" b="-9971"/>
          <a:stretch/>
        </p:blipFill>
        <p:spPr bwMode="auto">
          <a:xfrm>
            <a:off x="957533" y="1853253"/>
            <a:ext cx="2045138" cy="28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520BD5C-C7BF-5CA8-EE53-6EB56C657C53}"/>
              </a:ext>
            </a:extLst>
          </p:cNvPr>
          <p:cNvSpPr txBox="1"/>
          <p:nvPr/>
        </p:nvSpPr>
        <p:spPr>
          <a:xfrm>
            <a:off x="1198971" y="1853253"/>
            <a:ext cx="1562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Trebuchet MS" panose="020B0603020202020204" pitchFamily="34" charset="0"/>
              </a:rPr>
              <a:t>Employment law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CBE44A1-DB0E-E2E2-31F6-B3096944A2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49" y="-8148"/>
            <a:ext cx="12188951" cy="141345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1DB16D0-A128-53DA-9996-A9D0E922511A}"/>
              </a:ext>
            </a:extLst>
          </p:cNvPr>
          <p:cNvSpPr txBox="1"/>
          <p:nvPr/>
        </p:nvSpPr>
        <p:spPr>
          <a:xfrm>
            <a:off x="281453" y="226280"/>
            <a:ext cx="3048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Congenial Light" panose="02000503040000020004" pitchFamily="2" charset="0"/>
              </a:rPr>
              <a:t>OVERVIEW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F229C9D-7E2A-EC07-5C9A-90D823151D18}"/>
              </a:ext>
            </a:extLst>
          </p:cNvPr>
          <p:cNvSpPr txBox="1"/>
          <p:nvPr/>
        </p:nvSpPr>
        <p:spPr>
          <a:xfrm>
            <a:off x="316624" y="777891"/>
            <a:ext cx="61771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Trebuchet MS" panose="020B0603020202020204" pitchFamily="34" charset="0"/>
              </a:rPr>
              <a:t>No hidden costs or bolt-on pricing. What you see is what you get!</a:t>
            </a:r>
          </a:p>
          <a:p>
            <a:r>
              <a:rPr lang="en-GB" sz="1100" i="1" dirty="0">
                <a:solidFill>
                  <a:schemeClr val="bg1"/>
                </a:solidFill>
                <a:latin typeface="Trebuchet MS" panose="020B0603020202020204" pitchFamily="34" charset="0"/>
              </a:rPr>
              <a:t>(International Employment Law and Reward tools are only available on UK Platform)</a:t>
            </a:r>
          </a:p>
        </p:txBody>
      </p:sp>
      <p:pic>
        <p:nvPicPr>
          <p:cNvPr id="28" name="Picture 27" descr="A purple text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5A30EFB5-73CD-5566-404B-5DB27E19DC6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224" b="22694"/>
          <a:stretch/>
        </p:blipFill>
        <p:spPr>
          <a:xfrm>
            <a:off x="10046101" y="232816"/>
            <a:ext cx="1687200" cy="946210"/>
          </a:xfrm>
          <a:prstGeom prst="rect">
            <a:avLst/>
          </a:prstGeom>
        </p:spPr>
      </p:pic>
      <p:pic>
        <p:nvPicPr>
          <p:cNvPr id="30" name="Picture 6" descr="19 Purple Paint Brush Stroke (PNG Transparent) | OnlyGFX.com">
            <a:extLst>
              <a:ext uri="{FF2B5EF4-FFF2-40B4-BE49-F238E27FC236}">
                <a16:creationId xmlns:a16="http://schemas.microsoft.com/office/drawing/2014/main" id="{D171EDE5-88D1-4FBF-C73F-7C37EB03F5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" t="4922" r="-1638" b="-9971"/>
          <a:stretch/>
        </p:blipFill>
        <p:spPr bwMode="auto">
          <a:xfrm>
            <a:off x="3670698" y="1834282"/>
            <a:ext cx="2045138" cy="28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6FC878AF-462A-44D8-1B86-4992B3F8BD8C}"/>
              </a:ext>
            </a:extLst>
          </p:cNvPr>
          <p:cNvSpPr txBox="1"/>
          <p:nvPr/>
        </p:nvSpPr>
        <p:spPr>
          <a:xfrm>
            <a:off x="3902848" y="1839300"/>
            <a:ext cx="16353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Trebuchet MS" panose="020B0603020202020204" pitchFamily="34" charset="0"/>
              </a:rPr>
              <a:t>Policies &amp; templates</a:t>
            </a:r>
          </a:p>
        </p:txBody>
      </p:sp>
      <p:pic>
        <p:nvPicPr>
          <p:cNvPr id="32" name="Picture 6" descr="19 Purple Paint Brush Stroke (PNG Transparent) | OnlyGFX.com">
            <a:extLst>
              <a:ext uri="{FF2B5EF4-FFF2-40B4-BE49-F238E27FC236}">
                <a16:creationId xmlns:a16="http://schemas.microsoft.com/office/drawing/2014/main" id="{15FC203C-50B9-2230-B00A-A98CDF0487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" t="4922" r="-1638" b="-9971"/>
          <a:stretch/>
        </p:blipFill>
        <p:spPr bwMode="auto">
          <a:xfrm>
            <a:off x="6655667" y="1848093"/>
            <a:ext cx="2045138" cy="28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A4ABFF00-FD1A-0BE9-639A-2ABC42ABC171}"/>
              </a:ext>
            </a:extLst>
          </p:cNvPr>
          <p:cNvSpPr txBox="1"/>
          <p:nvPr/>
        </p:nvSpPr>
        <p:spPr>
          <a:xfrm>
            <a:off x="6827436" y="1853111"/>
            <a:ext cx="17580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Trebuchet MS" panose="020B0603020202020204" pitchFamily="34" charset="0"/>
              </a:rPr>
              <a:t>Save time and money</a:t>
            </a:r>
          </a:p>
        </p:txBody>
      </p:sp>
      <p:pic>
        <p:nvPicPr>
          <p:cNvPr id="40" name="Picture 6" descr="19 Purple Paint Brush Stroke (PNG Transparent) | OnlyGFX.com">
            <a:extLst>
              <a:ext uri="{FF2B5EF4-FFF2-40B4-BE49-F238E27FC236}">
                <a16:creationId xmlns:a16="http://schemas.microsoft.com/office/drawing/2014/main" id="{1DC5C1FA-E4F9-2CF8-C227-882F48228A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" t="4922" r="-1638" b="-9971"/>
          <a:stretch/>
        </p:blipFill>
        <p:spPr bwMode="auto">
          <a:xfrm>
            <a:off x="9830238" y="1828131"/>
            <a:ext cx="2045138" cy="28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00C0799B-709A-1F5C-2F69-3B40CF670817}"/>
              </a:ext>
            </a:extLst>
          </p:cNvPr>
          <p:cNvSpPr txBox="1"/>
          <p:nvPr/>
        </p:nvSpPr>
        <p:spPr>
          <a:xfrm>
            <a:off x="9984755" y="1824523"/>
            <a:ext cx="1687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Trebuchet MS" panose="020B0603020202020204" pitchFamily="34" charset="0"/>
              </a:rPr>
              <a:t>Line manager training</a:t>
            </a:r>
          </a:p>
        </p:txBody>
      </p:sp>
      <p:sp>
        <p:nvSpPr>
          <p:cNvPr id="45" name="AutoShape 8">
            <a:extLst>
              <a:ext uri="{FF2B5EF4-FFF2-40B4-BE49-F238E27FC236}">
                <a16:creationId xmlns:a16="http://schemas.microsoft.com/office/drawing/2014/main" id="{2E770CFF-6A95-4B7D-516F-5DBA4F1B4B8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8" name="Picture 10">
            <a:extLst>
              <a:ext uri="{FF2B5EF4-FFF2-40B4-BE49-F238E27FC236}">
                <a16:creationId xmlns:a16="http://schemas.microsoft.com/office/drawing/2014/main" id="{076A266C-8D2F-FD53-8B64-E4A026B44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733" y="1759497"/>
            <a:ext cx="488963" cy="49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866BD8DE-6BF1-DCEA-19F4-03002F52E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68" y="1758214"/>
            <a:ext cx="488963" cy="49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>
            <a:extLst>
              <a:ext uri="{FF2B5EF4-FFF2-40B4-BE49-F238E27FC236}">
                <a16:creationId xmlns:a16="http://schemas.microsoft.com/office/drawing/2014/main" id="{010043CF-BFC3-E08E-8179-FF6EE6B52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789" y="1688637"/>
            <a:ext cx="634491" cy="634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>
            <a:extLst>
              <a:ext uri="{FF2B5EF4-FFF2-40B4-BE49-F238E27FC236}">
                <a16:creationId xmlns:a16="http://schemas.microsoft.com/office/drawing/2014/main" id="{D84517B2-CD39-BA12-541C-8251B5037E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1" t="13108" r="11380" b="23352"/>
          <a:stretch/>
        </p:blipFill>
        <p:spPr bwMode="auto">
          <a:xfrm>
            <a:off x="6081161" y="4224017"/>
            <a:ext cx="588197" cy="543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6" descr="19 Purple Paint Brush Stroke (PNG Transparent) | OnlyGFX.com">
            <a:extLst>
              <a:ext uri="{FF2B5EF4-FFF2-40B4-BE49-F238E27FC236}">
                <a16:creationId xmlns:a16="http://schemas.microsoft.com/office/drawing/2014/main" id="{23B86660-C80D-672E-BD34-50A5E593EB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" t="4922" r="-1638" b="-9971"/>
          <a:stretch/>
        </p:blipFill>
        <p:spPr bwMode="auto">
          <a:xfrm>
            <a:off x="1016765" y="4374800"/>
            <a:ext cx="2045138" cy="28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DCEAE6CD-569F-5572-067D-2070C42E98D7}"/>
              </a:ext>
            </a:extLst>
          </p:cNvPr>
          <p:cNvSpPr txBox="1"/>
          <p:nvPr/>
        </p:nvSpPr>
        <p:spPr>
          <a:xfrm>
            <a:off x="1258203" y="4374800"/>
            <a:ext cx="1562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Trebuchet MS" panose="020B0603020202020204" pitchFamily="34" charset="0"/>
              </a:rPr>
              <a:t>International law</a:t>
            </a:r>
          </a:p>
        </p:txBody>
      </p:sp>
      <p:pic>
        <p:nvPicPr>
          <p:cNvPr id="2070" name="Picture 22">
            <a:extLst>
              <a:ext uri="{FF2B5EF4-FFF2-40B4-BE49-F238E27FC236}">
                <a16:creationId xmlns:a16="http://schemas.microsoft.com/office/drawing/2014/main" id="{8FA9DD8E-ED07-AB46-D994-86CEFB4F2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534" y="4264519"/>
            <a:ext cx="487609" cy="49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6" descr="19 Purple Paint Brush Stroke (PNG Transparent) | OnlyGFX.com">
            <a:extLst>
              <a:ext uri="{FF2B5EF4-FFF2-40B4-BE49-F238E27FC236}">
                <a16:creationId xmlns:a16="http://schemas.microsoft.com/office/drawing/2014/main" id="{0D61424B-CCBB-0EB7-2522-C325F7E847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" t="4922" r="-1638" b="-9971"/>
          <a:stretch/>
        </p:blipFill>
        <p:spPr bwMode="auto">
          <a:xfrm>
            <a:off x="3727390" y="4374800"/>
            <a:ext cx="2045138" cy="28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42589756-F3E9-2215-7C4B-F47FDD99B6F0}"/>
              </a:ext>
            </a:extLst>
          </p:cNvPr>
          <p:cNvSpPr txBox="1"/>
          <p:nvPr/>
        </p:nvSpPr>
        <p:spPr>
          <a:xfrm>
            <a:off x="3968827" y="4374800"/>
            <a:ext cx="16804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Trebuchet MS" panose="020B0603020202020204" pitchFamily="34" charset="0"/>
              </a:rPr>
              <a:t>24/7 Expert on call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790D93C-28E7-5178-5B35-7CB2F1AED4B7}"/>
              </a:ext>
            </a:extLst>
          </p:cNvPr>
          <p:cNvSpPr txBox="1"/>
          <p:nvPr/>
        </p:nvSpPr>
        <p:spPr>
          <a:xfrm>
            <a:off x="5977045" y="4862342"/>
            <a:ext cx="25657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581453"/>
                </a:solidFill>
                <a:latin typeface="Trebuchet MS" panose="020B0603020202020204" pitchFamily="34" charset="0"/>
              </a:rPr>
              <a:t>Strategic HR tools and Change management guides to help align your HR teams functions with the wider business goals and strategies</a:t>
            </a:r>
          </a:p>
        </p:txBody>
      </p:sp>
      <p:pic>
        <p:nvPicPr>
          <p:cNvPr id="55" name="Picture 6" descr="19 Purple Paint Brush Stroke (PNG Transparent) | OnlyGFX.com">
            <a:extLst>
              <a:ext uri="{FF2B5EF4-FFF2-40B4-BE49-F238E27FC236}">
                <a16:creationId xmlns:a16="http://schemas.microsoft.com/office/drawing/2014/main" id="{D266C587-5758-3C3C-7FCC-A09BD68E5D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" t="4922" r="-1638" b="-9971"/>
          <a:stretch/>
        </p:blipFill>
        <p:spPr bwMode="auto">
          <a:xfrm>
            <a:off x="6655667" y="4374800"/>
            <a:ext cx="2045138" cy="28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08752519-263E-6464-ACFE-965BD7E34B8B}"/>
              </a:ext>
            </a:extLst>
          </p:cNvPr>
          <p:cNvSpPr txBox="1"/>
          <p:nvPr/>
        </p:nvSpPr>
        <p:spPr>
          <a:xfrm>
            <a:off x="6897104" y="4374800"/>
            <a:ext cx="16804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Trebuchet MS" panose="020B0603020202020204" pitchFamily="34" charset="0"/>
              </a:rPr>
              <a:t>Strategic HR tools</a:t>
            </a:r>
          </a:p>
        </p:txBody>
      </p:sp>
      <p:pic>
        <p:nvPicPr>
          <p:cNvPr id="57" name="Picture 6" descr="19 Purple Paint Brush Stroke (PNG Transparent) | OnlyGFX.com">
            <a:extLst>
              <a:ext uri="{FF2B5EF4-FFF2-40B4-BE49-F238E27FC236}">
                <a16:creationId xmlns:a16="http://schemas.microsoft.com/office/drawing/2014/main" id="{1479D117-635D-2DED-C4C7-65DF3B1EE1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" t="4922" r="-1638" b="-9971"/>
          <a:stretch/>
        </p:blipFill>
        <p:spPr bwMode="auto">
          <a:xfrm>
            <a:off x="9830238" y="4377999"/>
            <a:ext cx="2045138" cy="28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6B30A7FB-89A8-8C45-0BC5-BBDE63CE4DFF}"/>
              </a:ext>
            </a:extLst>
          </p:cNvPr>
          <p:cNvSpPr txBox="1"/>
          <p:nvPr/>
        </p:nvSpPr>
        <p:spPr>
          <a:xfrm>
            <a:off x="10071675" y="4377999"/>
            <a:ext cx="16804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Trebuchet MS" panose="020B0603020202020204" pitchFamily="34" charset="0"/>
              </a:rPr>
              <a:t>Salary benchmarking</a:t>
            </a:r>
          </a:p>
        </p:txBody>
      </p:sp>
    </p:spTree>
    <p:extLst>
      <p:ext uri="{BB962C8B-B14F-4D97-AF65-F5344CB8AC3E}">
        <p14:creationId xmlns:p14="http://schemas.microsoft.com/office/powerpoint/2010/main" val="1056161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098" name="Picture 2" descr="What Makes a Successful HR Team? | Moorepay">
            <a:extLst>
              <a:ext uri="{FF2B5EF4-FFF2-40B4-BE49-F238E27FC236}">
                <a16:creationId xmlns:a16="http://schemas.microsoft.com/office/drawing/2014/main" id="{E9063453-CDA9-9C9E-EC40-7D34837F525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lum bright="70000" contrast="-70000"/>
            <a:alphaModFix amt="8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saturation sat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483"/>
          <a:stretch/>
        </p:blipFill>
        <p:spPr bwMode="auto">
          <a:xfrm>
            <a:off x="0" y="1341146"/>
            <a:ext cx="12200715" cy="552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 descr="A rectangular white rectangular object with black border&#10;&#10;AI-generated content may be incorrect.">
            <a:extLst>
              <a:ext uri="{FF2B5EF4-FFF2-40B4-BE49-F238E27FC236}">
                <a16:creationId xmlns:a16="http://schemas.microsoft.com/office/drawing/2014/main" id="{005042BB-CE39-EBB5-AE83-38E0214CFB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765" y="3325826"/>
            <a:ext cx="13599356" cy="2671818"/>
          </a:xfrm>
          <a:prstGeom prst="rect">
            <a:avLst/>
          </a:prstGeom>
        </p:spPr>
      </p:pic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535413C5-BC24-4D87-8138-C0048347E9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4627219"/>
              </p:ext>
            </p:extLst>
          </p:nvPr>
        </p:nvGraphicFramePr>
        <p:xfrm>
          <a:off x="945546" y="1698657"/>
          <a:ext cx="2990498" cy="1344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5249">
                  <a:extLst>
                    <a:ext uri="{9D8B030D-6E8A-4147-A177-3AD203B41FA5}">
                      <a16:colId xmlns:a16="http://schemas.microsoft.com/office/drawing/2014/main" val="2311605723"/>
                    </a:ext>
                  </a:extLst>
                </a:gridCol>
                <a:gridCol w="1495249">
                  <a:extLst>
                    <a:ext uri="{9D8B030D-6E8A-4147-A177-3AD203B41FA5}">
                      <a16:colId xmlns:a16="http://schemas.microsoft.com/office/drawing/2014/main" val="1422382128"/>
                    </a:ext>
                  </a:extLst>
                </a:gridCol>
              </a:tblGrid>
              <a:tr h="387723"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Congenial Light" panose="02000503040000020004" pitchFamily="2" charset="0"/>
                        </a:rPr>
                        <a:t>UHR Small Package </a:t>
                      </a:r>
                    </a:p>
                    <a:p>
                      <a:pPr algn="ctr"/>
                      <a:r>
                        <a:rPr lang="en-GB" sz="1050" dirty="0">
                          <a:solidFill>
                            <a:schemeClr val="bg1"/>
                          </a:solidFill>
                          <a:latin typeface="Congenial Light" panose="02000503040000020004" pitchFamily="2" charset="0"/>
                        </a:rPr>
                        <a:t>Maximum of 5 Licences</a:t>
                      </a:r>
                    </a:p>
                  </a:txBody>
                  <a:tcPr>
                    <a:solidFill>
                      <a:srgbClr val="58145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4857579"/>
                  </a:ext>
                </a:extLst>
              </a:tr>
              <a:tr h="87970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genial Light" panose="0200050304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Term 60 Months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genial Light" panose="0200050304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RRP £450+VAT PCM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genial Light" panose="0200050304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UHR £405+VAT PCM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8463279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B5DB6AA8-876E-22F1-4A9E-B5B2E7F13A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88951" cy="141345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</p:pic>
      <p:pic>
        <p:nvPicPr>
          <p:cNvPr id="6" name="Picture 5" descr="A purple text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FD0E51CF-B63C-164B-4B34-3ACDC23E31C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224" b="22694"/>
          <a:stretch/>
        </p:blipFill>
        <p:spPr>
          <a:xfrm>
            <a:off x="10046101" y="232816"/>
            <a:ext cx="1687200" cy="9462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E405745-200F-247D-016F-06BCF65897A6}"/>
              </a:ext>
            </a:extLst>
          </p:cNvPr>
          <p:cNvSpPr txBox="1"/>
          <p:nvPr/>
        </p:nvSpPr>
        <p:spPr>
          <a:xfrm>
            <a:off x="1005931" y="382755"/>
            <a:ext cx="46634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Congenial Light" panose="02000503040000020004" pitchFamily="2" charset="0"/>
              </a:rPr>
              <a:t>UHR Member Pricing</a:t>
            </a:r>
          </a:p>
        </p:txBody>
      </p:sp>
      <p:graphicFrame>
        <p:nvGraphicFramePr>
          <p:cNvPr id="15" name="Table 9">
            <a:extLst>
              <a:ext uri="{FF2B5EF4-FFF2-40B4-BE49-F238E27FC236}">
                <a16:creationId xmlns:a16="http://schemas.microsoft.com/office/drawing/2014/main" id="{9CEA340C-00DD-B866-A22C-CC19DADF89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999486"/>
              </p:ext>
            </p:extLst>
          </p:nvPr>
        </p:nvGraphicFramePr>
        <p:xfrm>
          <a:off x="4707090" y="1698657"/>
          <a:ext cx="2990498" cy="1344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5249">
                  <a:extLst>
                    <a:ext uri="{9D8B030D-6E8A-4147-A177-3AD203B41FA5}">
                      <a16:colId xmlns:a16="http://schemas.microsoft.com/office/drawing/2014/main" val="2311605723"/>
                    </a:ext>
                  </a:extLst>
                </a:gridCol>
                <a:gridCol w="1495249">
                  <a:extLst>
                    <a:ext uri="{9D8B030D-6E8A-4147-A177-3AD203B41FA5}">
                      <a16:colId xmlns:a16="http://schemas.microsoft.com/office/drawing/2014/main" val="1422382128"/>
                    </a:ext>
                  </a:extLst>
                </a:gridCol>
              </a:tblGrid>
              <a:tr h="387723"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Congenial Light" panose="02000503040000020004" pitchFamily="2" charset="0"/>
                        </a:rPr>
                        <a:t>UHR Medium Package </a:t>
                      </a:r>
                    </a:p>
                    <a:p>
                      <a:pPr algn="ctr"/>
                      <a:r>
                        <a:rPr lang="en-GB" sz="1050" dirty="0">
                          <a:solidFill>
                            <a:schemeClr val="bg1"/>
                          </a:solidFill>
                          <a:latin typeface="Congenial Light" panose="02000503040000020004" pitchFamily="2" charset="0"/>
                        </a:rPr>
                        <a:t>Maximum of 10 Licences</a:t>
                      </a:r>
                    </a:p>
                  </a:txBody>
                  <a:tcPr>
                    <a:solidFill>
                      <a:srgbClr val="58145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4857579"/>
                  </a:ext>
                </a:extLst>
              </a:tr>
              <a:tr h="87970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genial Light" panose="0200050304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Term 60 Months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genial Light" panose="0200050304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RRP £700+VAT PCM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genial Light" panose="0200050304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UHR £630+VAT PCM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8463279"/>
                  </a:ext>
                </a:extLst>
              </a:tr>
            </a:tbl>
          </a:graphicData>
        </a:graphic>
      </p:graphicFrame>
      <p:graphicFrame>
        <p:nvGraphicFramePr>
          <p:cNvPr id="16" name="Table 9">
            <a:extLst>
              <a:ext uri="{FF2B5EF4-FFF2-40B4-BE49-F238E27FC236}">
                <a16:creationId xmlns:a16="http://schemas.microsoft.com/office/drawing/2014/main" id="{976F95D9-6266-65D6-D28E-4B7613ED99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6146080"/>
              </p:ext>
            </p:extLst>
          </p:nvPr>
        </p:nvGraphicFramePr>
        <p:xfrm>
          <a:off x="8468634" y="1698657"/>
          <a:ext cx="2990498" cy="1344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5249">
                  <a:extLst>
                    <a:ext uri="{9D8B030D-6E8A-4147-A177-3AD203B41FA5}">
                      <a16:colId xmlns:a16="http://schemas.microsoft.com/office/drawing/2014/main" val="2311605723"/>
                    </a:ext>
                  </a:extLst>
                </a:gridCol>
                <a:gridCol w="1495249">
                  <a:extLst>
                    <a:ext uri="{9D8B030D-6E8A-4147-A177-3AD203B41FA5}">
                      <a16:colId xmlns:a16="http://schemas.microsoft.com/office/drawing/2014/main" val="1422382128"/>
                    </a:ext>
                  </a:extLst>
                </a:gridCol>
              </a:tblGrid>
              <a:tr h="387723"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Congenial Light" panose="02000503040000020004" pitchFamily="2" charset="0"/>
                        </a:rPr>
                        <a:t>UHR Large Package </a:t>
                      </a:r>
                    </a:p>
                    <a:p>
                      <a:pPr algn="ctr"/>
                      <a:r>
                        <a:rPr lang="en-GB" sz="1050" dirty="0">
                          <a:solidFill>
                            <a:schemeClr val="bg1"/>
                          </a:solidFill>
                          <a:latin typeface="Congenial Light" panose="02000503040000020004" pitchFamily="2" charset="0"/>
                        </a:rPr>
                        <a:t>Bespoke</a:t>
                      </a:r>
                    </a:p>
                  </a:txBody>
                  <a:tcPr>
                    <a:solidFill>
                      <a:srgbClr val="58145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4857579"/>
                  </a:ext>
                </a:extLst>
              </a:tr>
              <a:tr h="87970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genial Light" panose="0200050304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Term 60 Months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genial Light" panose="02000503040000020004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Price to be discussed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846327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ECDEE37-E1F5-AA00-2526-44BFA6614011}"/>
              </a:ext>
            </a:extLst>
          </p:cNvPr>
          <p:cNvSpPr txBox="1"/>
          <p:nvPr/>
        </p:nvSpPr>
        <p:spPr>
          <a:xfrm>
            <a:off x="945546" y="4393206"/>
            <a:ext cx="19346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581453"/>
                </a:solidFill>
              </a:rPr>
              <a:t>No increases or hidden costs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3387B4-7CC2-2E21-05D7-E12CA537251C}"/>
              </a:ext>
            </a:extLst>
          </p:cNvPr>
          <p:cNvSpPr txBox="1"/>
          <p:nvPr/>
        </p:nvSpPr>
        <p:spPr>
          <a:xfrm>
            <a:off x="3074135" y="4393206"/>
            <a:ext cx="193705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581453"/>
                </a:solidFill>
              </a:rPr>
              <a:t>Unlimited calls to the Health and Safety, HR Advice line and Payroll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19482A-7F00-3888-64CB-54938B995A58}"/>
              </a:ext>
            </a:extLst>
          </p:cNvPr>
          <p:cNvSpPr txBox="1"/>
          <p:nvPr/>
        </p:nvSpPr>
        <p:spPr>
          <a:xfrm>
            <a:off x="9464684" y="4391111"/>
            <a:ext cx="1934665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581453"/>
                </a:solidFill>
              </a:rPr>
              <a:t>6 Main features (Templates and employment law, training, salary benchmarking, advice line, HR Strategy &amp; Health and Safety employment law and templates) including for one fixed price for all licenses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67E7844-97AE-E913-B783-2632A3459254}"/>
              </a:ext>
            </a:extLst>
          </p:cNvPr>
          <p:cNvSpPr txBox="1"/>
          <p:nvPr/>
        </p:nvSpPr>
        <p:spPr>
          <a:xfrm>
            <a:off x="5205115" y="4393206"/>
            <a:ext cx="19370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581453"/>
                </a:solidFill>
              </a:rPr>
              <a:t>Price freeze for the term of the contract, you will not be affected by our annual price increase of 12%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351A7EB-1AE4-8922-565C-C6252DA36BC2}"/>
              </a:ext>
            </a:extLst>
          </p:cNvPr>
          <p:cNvSpPr txBox="1"/>
          <p:nvPr/>
        </p:nvSpPr>
        <p:spPr>
          <a:xfrm>
            <a:off x="7336095" y="4391111"/>
            <a:ext cx="19346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581453"/>
                </a:solidFill>
              </a:rPr>
              <a:t>Full team Access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D0AA808-2E04-BE25-6612-69ED702E4B6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45571" y="3727192"/>
            <a:ext cx="635000" cy="635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F695D4F-813E-532D-2A5E-487A6BE4D3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85319" y="3733951"/>
            <a:ext cx="635000" cy="635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A4F5D9D-1083-3044-2F2C-359EAF16EF2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5378" y="3705674"/>
            <a:ext cx="635000" cy="635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C9D517E-54D8-4ABE-C021-EBF87D92F1A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97510" y="3727192"/>
            <a:ext cx="635000" cy="635000"/>
          </a:xfrm>
          <a:prstGeom prst="rect">
            <a:avLst/>
          </a:prstGeom>
        </p:spPr>
      </p:pic>
      <p:pic>
        <p:nvPicPr>
          <p:cNvPr id="28" name="Picture 27" descr="A white cell phone with blue infinity symbol on it&#10;&#10;AI-generated content may be incorrect.">
            <a:extLst>
              <a:ext uri="{FF2B5EF4-FFF2-40B4-BE49-F238E27FC236}">
                <a16:creationId xmlns:a16="http://schemas.microsoft.com/office/drawing/2014/main" id="{1A2BB111-DDD2-C7C2-55B1-47C27464A43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162" y="3733951"/>
            <a:ext cx="6350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905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0" name="Slide Background">
            <a:extLst>
              <a:ext uri="{FF2B5EF4-FFF2-40B4-BE49-F238E27FC236}">
                <a16:creationId xmlns:a16="http://schemas.microsoft.com/office/drawing/2014/main" id="{E4935D0D-E20E-4055-B7E8-DB9A74346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101" name="Rectangle 4100">
            <a:extLst>
              <a:ext uri="{FF2B5EF4-FFF2-40B4-BE49-F238E27FC236}">
                <a16:creationId xmlns:a16="http://schemas.microsoft.com/office/drawing/2014/main" id="{16D98247-274C-4F2C-9D84-97766CA07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6962" y="0"/>
            <a:ext cx="7465038" cy="6858000"/>
          </a:xfrm>
          <a:prstGeom prst="rect">
            <a:avLst/>
          </a:prstGeom>
          <a:ln>
            <a:noFill/>
          </a:ln>
          <a:effectLst>
            <a:outerShdw blurRad="393700" dist="330200" dir="8820000" sx="90000" sy="90000" algn="t" rotWithShape="0">
              <a:srgbClr val="000000">
                <a:alpha val="2666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E72DAE-3163-45D7-161F-1B209A2F6216}"/>
              </a:ext>
            </a:extLst>
          </p:cNvPr>
          <p:cNvSpPr txBox="1"/>
          <p:nvPr/>
        </p:nvSpPr>
        <p:spPr>
          <a:xfrm>
            <a:off x="5333360" y="762001"/>
            <a:ext cx="5623184" cy="17051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latin typeface="Congenial Light" panose="02000503040000020004" pitchFamily="2" charset="0"/>
                <a:ea typeface="+mj-ea"/>
                <a:cs typeface="+mj-cs"/>
              </a:rPr>
              <a:t>NEXT STEPS</a:t>
            </a:r>
          </a:p>
        </p:txBody>
      </p:sp>
      <p:pic>
        <p:nvPicPr>
          <p:cNvPr id="4" name="Picture 3" descr="A group of colorful rectangular logos&#10;&#10;AI-generated content may be incorrect.">
            <a:extLst>
              <a:ext uri="{FF2B5EF4-FFF2-40B4-BE49-F238E27FC236}">
                <a16:creationId xmlns:a16="http://schemas.microsoft.com/office/drawing/2014/main" id="{DB2F569F-909E-EB04-F44D-496602087E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555" y="800490"/>
            <a:ext cx="2256924" cy="1608059"/>
          </a:xfrm>
          <a:prstGeom prst="rect">
            <a:avLst/>
          </a:prstGeom>
        </p:spPr>
      </p:pic>
      <p:pic>
        <p:nvPicPr>
          <p:cNvPr id="4098" name="Picture 2" descr="What Makes a Successful HR Team? | Moorepay">
            <a:extLst>
              <a:ext uri="{FF2B5EF4-FFF2-40B4-BE49-F238E27FC236}">
                <a16:creationId xmlns:a16="http://schemas.microsoft.com/office/drawing/2014/main" id="{E9063453-CDA9-9C9E-EC40-7D34837F52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483"/>
          <a:stretch/>
        </p:blipFill>
        <p:spPr bwMode="auto">
          <a:xfrm>
            <a:off x="983456" y="2598208"/>
            <a:ext cx="2735123" cy="160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purple square with white dots&#10;&#10;AI-generated content may be incorrect.">
            <a:extLst>
              <a:ext uri="{FF2B5EF4-FFF2-40B4-BE49-F238E27FC236}">
                <a16:creationId xmlns:a16="http://schemas.microsoft.com/office/drawing/2014/main" id="{FFF1CA46-2502-9524-0DFD-A2EC0F778D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620" y="4395926"/>
            <a:ext cx="2948795" cy="8750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EFC22F0-536E-01B3-3FEC-ABF8900B7C4E}"/>
              </a:ext>
            </a:extLst>
          </p:cNvPr>
          <p:cNvSpPr txBox="1"/>
          <p:nvPr/>
        </p:nvSpPr>
        <p:spPr>
          <a:xfrm>
            <a:off x="5333360" y="2467155"/>
            <a:ext cx="6411600" cy="37698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latin typeface="Congenial Light" panose="02000503040000020004" pitchFamily="2" charset="0"/>
              </a:rPr>
              <a:t>For more information and any queries, you can email the partnerships team </a:t>
            </a:r>
            <a:r>
              <a:rPr lang="en-US" b="1" dirty="0">
                <a:latin typeface="Congenial Light" panose="02000503040000020004" pitchFamily="2" charset="0"/>
                <a:hlinkClick r:id="rId6"/>
              </a:rPr>
              <a:t>partnershipconcierge@croneri.co.uk</a:t>
            </a:r>
            <a:endParaRPr lang="en-US" sz="2000" b="1" dirty="0">
              <a:latin typeface="Congenial Light" panose="02000503040000020004" pitchFamily="2" charset="0"/>
            </a:endParaRPr>
          </a:p>
          <a:p>
            <a:pPr>
              <a:lnSpc>
                <a:spcPct val="90000"/>
              </a:lnSpc>
            </a:pPr>
            <a:endParaRPr lang="en-US" sz="2000" b="1" dirty="0">
              <a:latin typeface="Congenial Light" panose="02000503040000020004" pitchFamily="2" charset="0"/>
            </a:endParaRPr>
          </a:p>
          <a:p>
            <a:pPr>
              <a:lnSpc>
                <a:spcPct val="90000"/>
              </a:lnSpc>
            </a:pPr>
            <a:r>
              <a:rPr lang="en-US" b="1" dirty="0">
                <a:latin typeface="Congenial Light" panose="02000503040000020004" pitchFamily="2" charset="0"/>
              </a:rPr>
              <a:t>For initial insights on CIPD HR-inform, you can access the free Lite platform </a:t>
            </a:r>
            <a:r>
              <a:rPr lang="en-US" b="1" dirty="0">
                <a:latin typeface="Congenial Light" panose="02000503040000020004" pitchFamily="2" charset="0"/>
                <a:hlinkClick r:id="rId7"/>
              </a:rPr>
              <a:t>here</a:t>
            </a:r>
            <a:r>
              <a:rPr lang="en-US" b="1" dirty="0">
                <a:latin typeface="Congenial Light" panose="02000503040000020004" pitchFamily="2" charset="0"/>
              </a:rPr>
              <a:t>. </a:t>
            </a:r>
          </a:p>
        </p:txBody>
      </p:sp>
      <p:sp>
        <p:nvSpPr>
          <p:cNvPr id="3" name="AutoShape 4" descr="HR Consultant Company | Meet The HR Booth Team">
            <a:extLst>
              <a:ext uri="{FF2B5EF4-FFF2-40B4-BE49-F238E27FC236}">
                <a16:creationId xmlns:a16="http://schemas.microsoft.com/office/drawing/2014/main" id="{394ACEC5-E76F-B7EC-BDBD-CF15C9E7F0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 descr="A close-up of a logo&#10;&#10;AI-generated content may be incorrect.">
            <a:extLst>
              <a:ext uri="{FF2B5EF4-FFF2-40B4-BE49-F238E27FC236}">
                <a16:creationId xmlns:a16="http://schemas.microsoft.com/office/drawing/2014/main" id="{DCB73D61-8C79-EB80-742D-64D6727644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139" y="57500"/>
            <a:ext cx="1501081" cy="148598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85B1BDB-9CC0-046F-9567-3AA9856B0184}"/>
              </a:ext>
            </a:extLst>
          </p:cNvPr>
          <p:cNvSpPr txBox="1"/>
          <p:nvPr/>
        </p:nvSpPr>
        <p:spPr>
          <a:xfrm>
            <a:off x="1086928" y="4648766"/>
            <a:ext cx="2392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Congenial Light" panose="02000503040000020004" pitchFamily="2" charset="0"/>
              </a:rPr>
              <a:t>CIPD HR-INFORM</a:t>
            </a:r>
          </a:p>
        </p:txBody>
      </p:sp>
    </p:spTree>
    <p:extLst>
      <p:ext uri="{BB962C8B-B14F-4D97-AF65-F5344CB8AC3E}">
        <p14:creationId xmlns:p14="http://schemas.microsoft.com/office/powerpoint/2010/main" val="2108911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11390</TotalTime>
  <Words>491</Words>
  <Application>Microsoft Office PowerPoint</Application>
  <PresentationFormat>Widescreen</PresentationFormat>
  <Paragraphs>53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Congenial Light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Thanvir Rob</dc:creator>
  <cp:lastModifiedBy>Rahim Joseph-Garrison</cp:lastModifiedBy>
  <cp:revision>11</cp:revision>
  <dcterms:created xsi:type="dcterms:W3CDTF">2023-06-12T11:47:26Z</dcterms:created>
  <dcterms:modified xsi:type="dcterms:W3CDTF">2025-02-17T11:00:45Z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21fc69b-bc76-4d24-9282-32270eb2f3df_Enabled">
    <vt:lpwstr>true</vt:lpwstr>
  </property>
  <property fmtid="{D5CDD505-2E9C-101B-9397-08002B2CF9AE}" pid="3" name="MSIP_Label_221fc69b-bc76-4d24-9282-32270eb2f3df_SetDate">
    <vt:lpwstr>2024-01-17T14:25:34Z</vt:lpwstr>
  </property>
  <property fmtid="{D5CDD505-2E9C-101B-9397-08002B2CF9AE}" pid="4" name="MSIP_Label_221fc69b-bc76-4d24-9282-32270eb2f3df_Method">
    <vt:lpwstr>Privileged</vt:lpwstr>
  </property>
  <property fmtid="{D5CDD505-2E9C-101B-9397-08002B2CF9AE}" pid="5" name="MSIP_Label_221fc69b-bc76-4d24-9282-32270eb2f3df_Name">
    <vt:lpwstr>Company Confidential</vt:lpwstr>
  </property>
  <property fmtid="{D5CDD505-2E9C-101B-9397-08002B2CF9AE}" pid="6" name="MSIP_Label_221fc69b-bc76-4d24-9282-32270eb2f3df_SiteId">
    <vt:lpwstr>f6aec7ed-3b3a-4826-99e1-1b3134e6b856</vt:lpwstr>
  </property>
  <property fmtid="{D5CDD505-2E9C-101B-9397-08002B2CF9AE}" pid="7" name="MSIP_Label_221fc69b-bc76-4d24-9282-32270eb2f3df_ActionId">
    <vt:lpwstr>e3727670-7921-4a36-96f1-51f4ac305505</vt:lpwstr>
  </property>
  <property fmtid="{D5CDD505-2E9C-101B-9397-08002B2CF9AE}" pid="8" name="MSIP_Label_221fc69b-bc76-4d24-9282-32270eb2f3df_ContentBits">
    <vt:lpwstr>2</vt:lpwstr>
  </property>
  <property fmtid="{D5CDD505-2E9C-101B-9397-08002B2CF9AE}" pid="9" name="ClassificationContentMarkingFooterLocations">
    <vt:lpwstr>Office Theme:8</vt:lpwstr>
  </property>
  <property fmtid="{D5CDD505-2E9C-101B-9397-08002B2CF9AE}" pid="10" name="ClassificationContentMarkingFooterText">
    <vt:lpwstr>Company Confidential</vt:lpwstr>
  </property>
</Properties>
</file>